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70" d="100"/>
          <a:sy n="70" d="100"/>
        </p:scale>
        <p:origin x="1373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err="1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Teryll</a:t>
            </a:r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 Felix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26</a:t>
            </a:r>
            <a:r>
              <a:rPr lang="en-US" baseline="30000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th</a:t>
            </a:r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 October 2022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SpaceX REST API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Web Scraping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Generate landing Class from Outcome column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Using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GridSearchCV</a:t>
            </a:r>
            <a:r>
              <a:rPr lang="en-US" sz="7600">
                <a:solidFill>
                  <a:schemeClr val="bg2">
                    <a:lumMod val="50000"/>
                  </a:schemeClr>
                </a:solidFill>
                <a:latin typeface="Abadi"/>
              </a:rPr>
              <a:t> to find best fit model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Github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 lin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k</a:t>
            </a:r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7" name="Rounded Rectangle 1">
            <a:extLst>
              <a:ext uri="{FF2B5EF4-FFF2-40B4-BE49-F238E27FC236}">
                <a16:creationId xmlns:a16="http://schemas.microsoft.com/office/drawing/2014/main" id="{535A6D12-4BC4-617F-D284-EAA1A4A074A4}"/>
              </a:ext>
            </a:extLst>
          </p:cNvPr>
          <p:cNvSpPr/>
          <p:nvPr/>
        </p:nvSpPr>
        <p:spPr>
          <a:xfrm>
            <a:off x="7734254" y="2770770"/>
            <a:ext cx="2679011" cy="7380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SpaceX REST API</a:t>
            </a:r>
          </a:p>
        </p:txBody>
      </p:sp>
      <p:sp>
        <p:nvSpPr>
          <p:cNvPr id="8" name="Rounded Rectangle 2">
            <a:extLst>
              <a:ext uri="{FF2B5EF4-FFF2-40B4-BE49-F238E27FC236}">
                <a16:creationId xmlns:a16="http://schemas.microsoft.com/office/drawing/2014/main" id="{2FEB132F-1844-0CB9-70B7-320C9D0AD6AA}"/>
              </a:ext>
            </a:extLst>
          </p:cNvPr>
          <p:cNvSpPr/>
          <p:nvPr/>
        </p:nvSpPr>
        <p:spPr>
          <a:xfrm>
            <a:off x="7734254" y="3833899"/>
            <a:ext cx="2679011" cy="7380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JSON</a:t>
            </a:r>
          </a:p>
        </p:txBody>
      </p:sp>
      <p:sp>
        <p:nvSpPr>
          <p:cNvPr id="9" name="Rounded Rectangle 3">
            <a:extLst>
              <a:ext uri="{FF2B5EF4-FFF2-40B4-BE49-F238E27FC236}">
                <a16:creationId xmlns:a16="http://schemas.microsoft.com/office/drawing/2014/main" id="{B5AFEA64-5867-DEEC-5CDD-D0690CD29F78}"/>
              </a:ext>
            </a:extLst>
          </p:cNvPr>
          <p:cNvSpPr/>
          <p:nvPr/>
        </p:nvSpPr>
        <p:spPr>
          <a:xfrm>
            <a:off x="7734254" y="4905053"/>
            <a:ext cx="2679011" cy="7380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DataFrame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7F11C49-4FDB-4E84-2D35-3DBD6CC27AA3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>
            <a:off x="9073760" y="4571900"/>
            <a:ext cx="0" cy="333153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B57EB68-E7C4-C8D6-AEC3-DEF95816AC8E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>
            <a:off x="9073760" y="3508771"/>
            <a:ext cx="0" cy="325128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38404D6-46EF-A7AF-F109-897CE0900E36}"/>
              </a:ext>
            </a:extLst>
          </p:cNvPr>
          <p:cNvSpPr txBox="1"/>
          <p:nvPr/>
        </p:nvSpPr>
        <p:spPr>
          <a:xfrm>
            <a:off x="8255490" y="1897137"/>
            <a:ext cx="16365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3200" dirty="0"/>
              <a:t>REST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108</TotalTime>
  <Words>1304</Words>
  <Application>Microsoft Office PowerPoint</Application>
  <PresentationFormat>Widescreen</PresentationFormat>
  <Paragraphs>234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Dell</cp:lastModifiedBy>
  <cp:revision>201</cp:revision>
  <dcterms:created xsi:type="dcterms:W3CDTF">2021-04-29T18:58:34Z</dcterms:created>
  <dcterms:modified xsi:type="dcterms:W3CDTF">2022-10-26T22:53:04Z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